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60E87-6A71-DC4E-A257-47A451E37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1866A9-4BC4-8B4D-B8C8-6547D34FE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924B27-9CE9-284A-8F5C-42A0D891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78A-EB1D-F34C-AAB4-868DEFB18465}" type="datetimeFigureOut">
              <a:rPr lang="es-MX" smtClean="0"/>
              <a:t>06/04/2021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B42EB0-3F0D-0743-8774-6D83B8DA4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0A98F4-B8C2-2841-96DD-613767FB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D02-C5EB-B042-9C13-FA76AC46B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624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81287-38C9-AC40-AA8F-1F0230E6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8408C6-A34D-CA44-AA1B-DE81431B1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A1533-3495-2A47-BBDE-7C05F7B7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78A-EB1D-F34C-AAB4-868DEFB18465}" type="datetimeFigureOut">
              <a:rPr lang="es-MX" smtClean="0"/>
              <a:t>06/04/2021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483F32-A94F-3749-BF0D-FEC37834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22E91E-C010-6B44-94DE-7393D34B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D02-C5EB-B042-9C13-FA76AC46B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76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071306-1719-D245-A0A1-ECC043D8E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CE3DF9-ED61-094D-B737-332D05D4B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EE766D-FB28-0441-89C9-026AEDF4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78A-EB1D-F34C-AAB4-868DEFB18465}" type="datetimeFigureOut">
              <a:rPr lang="es-MX" smtClean="0"/>
              <a:t>06/04/2021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1DE3E6-E170-694E-B467-F80E1CF4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E51DA2-E0BE-F94B-924A-E5A6D1D8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D02-C5EB-B042-9C13-FA76AC46B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87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67B08-DDB7-5147-91AB-5545D4CF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024958-93C4-E94C-B411-0A823AA7B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72955-FD68-A742-94CF-C1959ACB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78A-EB1D-F34C-AAB4-868DEFB18465}" type="datetimeFigureOut">
              <a:rPr lang="es-MX" smtClean="0"/>
              <a:t>06/04/2021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58210-A16C-7E4F-B1AE-A3F89ED44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550CFE-77D9-094D-BAE6-5EC059F4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D02-C5EB-B042-9C13-FA76AC46B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055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CC7C7-DB28-3548-A8FB-4D6C828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82EE9E-501F-0541-85BA-EF95AFAAE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48D15A-A935-E142-9A3D-4DFA290A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78A-EB1D-F34C-AAB4-868DEFB18465}" type="datetimeFigureOut">
              <a:rPr lang="es-MX" smtClean="0"/>
              <a:t>06/04/2021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D71D94-30DC-D34E-88EC-680E1329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055215-1633-0647-BC5F-49582D33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D02-C5EB-B042-9C13-FA76AC46B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24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911D9-691A-FE4B-B745-D6AC6359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737DA3-F739-D84D-8D95-4F16481A1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C2F4E9-72E7-7640-9E53-1A6908E32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D0DD53-BBAC-F14F-9B19-3E3BA16A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78A-EB1D-F34C-AAB4-868DEFB18465}" type="datetimeFigureOut">
              <a:rPr lang="es-MX" smtClean="0"/>
              <a:t>06/04/2021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7272B3-9DBF-684E-B158-2D6E8AD9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80FCA1-9DB3-A041-B91A-7C949B0C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D02-C5EB-B042-9C13-FA76AC46B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566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447C1-E406-D243-A594-F12BB61C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61909B-20B1-3D4C-AFD8-57B4F5F9A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E55FD9-559C-6144-A7A9-4D05E7641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EC753E-9628-6E42-825E-24D981423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F15A92-D670-A441-B666-533D93BA2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40C447-E93E-8748-A2CB-30F49570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78A-EB1D-F34C-AAB4-868DEFB18465}" type="datetimeFigureOut">
              <a:rPr lang="es-MX" smtClean="0"/>
              <a:t>06/04/2021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27E282-1C81-C14F-B3AA-A2415148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F7EC3B-EEF0-8D4D-BEA5-2C23CA95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D02-C5EB-B042-9C13-FA76AC46B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50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5AAA9-DB04-F84F-A03A-CBAFE4BF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33F788-E5A3-9148-B658-1376B3D4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78A-EB1D-F34C-AAB4-868DEFB18465}" type="datetimeFigureOut">
              <a:rPr lang="es-MX" smtClean="0"/>
              <a:t>06/04/2021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7F11D0-D651-C740-ACF3-B644666F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2D0BD5-8222-5D4F-99C3-7B0B5B7F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D02-C5EB-B042-9C13-FA76AC46B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491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14E106-31FD-8245-BE22-A34254D6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78A-EB1D-F34C-AAB4-868DEFB18465}" type="datetimeFigureOut">
              <a:rPr lang="es-MX" smtClean="0"/>
              <a:t>06/04/2021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E067AE-7645-E246-A61A-CE6CC5CD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11AE56-9A3D-D247-8263-FF2FCAEF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D02-C5EB-B042-9C13-FA76AC46B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087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4D1A0-F3FF-6940-A4E2-41C4EB50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F8864B-EFD1-3242-A36D-7BE4969CB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31C3E9-CFCD-1747-898A-AED60A962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93D4A-0193-344A-A3EF-C8BEB677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78A-EB1D-F34C-AAB4-868DEFB18465}" type="datetimeFigureOut">
              <a:rPr lang="es-MX" smtClean="0"/>
              <a:t>06/04/2021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A3ED00-C1F1-E54C-8926-FC218ACC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6FEBC4-120D-ED4F-9555-514BA7E1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D02-C5EB-B042-9C13-FA76AC46B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261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5EEEF-324F-5D45-8C0F-D4E65C4F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9466508-1076-F042-B577-60DE1F547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C2221B-0886-324F-9AE1-E1789C116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64E53C-BB4A-D549-A2DD-458B99C5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78A-EB1D-F34C-AAB4-868DEFB18465}" type="datetimeFigureOut">
              <a:rPr lang="es-MX" smtClean="0"/>
              <a:t>06/04/2021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24700E-0343-E94D-B702-1969FEE3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B1FF2F-81AE-2D46-B1A1-E1FD2CF3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D02-C5EB-B042-9C13-FA76AC46B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852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BF9389-C43C-E741-9CB6-5DE9991C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8B1801-5D99-2941-9A4C-31BE6BA71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900A8-6626-BA4B-BF13-73EF11B04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8D78A-EB1D-F34C-AAB4-868DEFB18465}" type="datetimeFigureOut">
              <a:rPr lang="es-MX" smtClean="0"/>
              <a:t>06/04/2021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9CEC50-AFD3-784F-AE34-3C4C98F92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9D381-6C4C-E543-AFDF-DD0D13686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74D02-C5EB-B042-9C13-FA76AC46B4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070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6A4C6E1-210E-9C46-8F51-D9E421A03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SIPRES 1º TRIMESTRE 2021</a:t>
            </a:r>
            <a:endParaRPr lang="es-MX" sz="5200">
              <a:solidFill>
                <a:schemeClr val="tx2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9DFA5B-20BE-0545-9941-2B5C47038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COMUNICACIÓN INSTITUTO PARA EL DESARROLLO Y FINANCIAMIENTO DEL ESTADO – PRO QUINTANA ROO</a:t>
            </a:r>
          </a:p>
          <a:p>
            <a:endParaRPr lang="es-MX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9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7D2414-72EF-E741-8418-02D87DDF4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680386"/>
            <a:ext cx="11150600" cy="23622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D3D85A8-93EA-C04D-868B-6D098C575258}"/>
              </a:ext>
            </a:extLst>
          </p:cNvPr>
          <p:cNvSpPr/>
          <p:nvPr/>
        </p:nvSpPr>
        <p:spPr>
          <a:xfrm>
            <a:off x="0" y="267379"/>
            <a:ext cx="3511826" cy="482839"/>
          </a:xfrm>
          <a:prstGeom prst="rect">
            <a:avLst/>
          </a:prstGeom>
          <a:solidFill>
            <a:srgbClr val="00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FFFFFF"/>
                </a:solidFill>
              </a:rPr>
              <a:t>ENE - MAR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FEFE8B-A336-574E-9B73-2475711F47C4}"/>
              </a:ext>
            </a:extLst>
          </p:cNvPr>
          <p:cNvSpPr txBox="1"/>
          <p:nvPr/>
        </p:nvSpPr>
        <p:spPr>
          <a:xfrm>
            <a:off x="5638112" y="2680386"/>
            <a:ext cx="132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661 </a:t>
            </a:r>
          </a:p>
          <a:p>
            <a:pPr algn="ctr"/>
            <a:r>
              <a:rPr lang="es-MX" sz="1400" b="1" dirty="0"/>
              <a:t>USUARIOS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5F3EE6-826C-E84E-BC00-5BCB88238167}"/>
              </a:ext>
            </a:extLst>
          </p:cNvPr>
          <p:cNvSpPr txBox="1"/>
          <p:nvPr/>
        </p:nvSpPr>
        <p:spPr>
          <a:xfrm>
            <a:off x="63500" y="4780976"/>
            <a:ext cx="132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535</a:t>
            </a:r>
          </a:p>
          <a:p>
            <a:pPr algn="ctr"/>
            <a:r>
              <a:rPr lang="es-MX" sz="1400" b="1" dirty="0"/>
              <a:t>USUARIOS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1C1970-6620-1F48-86C7-F1B0B3F4649A}"/>
              </a:ext>
            </a:extLst>
          </p:cNvPr>
          <p:cNvSpPr txBox="1"/>
          <p:nvPr/>
        </p:nvSpPr>
        <p:spPr>
          <a:xfrm>
            <a:off x="10768227" y="2527869"/>
            <a:ext cx="132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784</a:t>
            </a:r>
          </a:p>
          <a:p>
            <a:pPr algn="ctr"/>
            <a:r>
              <a:rPr lang="es-MX" sz="1400" b="1" dirty="0"/>
              <a:t>USUARIOS</a:t>
            </a:r>
          </a:p>
        </p:txBody>
      </p:sp>
    </p:spTree>
    <p:extLst>
      <p:ext uri="{BB962C8B-B14F-4D97-AF65-F5344CB8AC3E}">
        <p14:creationId xmlns:p14="http://schemas.microsoft.com/office/powerpoint/2010/main" val="2951426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FD18CC9-2237-2B4C-A2BD-05E85FEC4A33}"/>
              </a:ext>
            </a:extLst>
          </p:cNvPr>
          <p:cNvSpPr/>
          <p:nvPr/>
        </p:nvSpPr>
        <p:spPr>
          <a:xfrm>
            <a:off x="0" y="380886"/>
            <a:ext cx="4463142" cy="653143"/>
          </a:xfrm>
          <a:prstGeom prst="rect">
            <a:avLst/>
          </a:prstGeom>
          <a:solidFill>
            <a:srgbClr val="00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FFFFFF"/>
                </a:solidFill>
              </a:rPr>
              <a:t>ENE - MAR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641F53-C511-9745-9460-F20A704B70D7}"/>
              </a:ext>
            </a:extLst>
          </p:cNvPr>
          <p:cNvSpPr txBox="1"/>
          <p:nvPr/>
        </p:nvSpPr>
        <p:spPr>
          <a:xfrm>
            <a:off x="1255387" y="1841156"/>
            <a:ext cx="195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Resumen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89C571-89AB-B045-A83A-26E9C37D7A6B}"/>
              </a:ext>
            </a:extLst>
          </p:cNvPr>
          <p:cNvSpPr txBox="1"/>
          <p:nvPr/>
        </p:nvSpPr>
        <p:spPr>
          <a:xfrm>
            <a:off x="4784418" y="1841156"/>
            <a:ext cx="195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PROCEDENCIA DE USUARIOS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A0D21F-A559-C74E-9F28-A7F94B7DA0F5}"/>
              </a:ext>
            </a:extLst>
          </p:cNvPr>
          <p:cNvSpPr txBox="1"/>
          <p:nvPr/>
        </p:nvSpPr>
        <p:spPr>
          <a:xfrm>
            <a:off x="8145995" y="1841156"/>
            <a:ext cx="195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USUARIOS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F5E0272-18BA-CA4A-8534-FE7C951DF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682" y="2346238"/>
            <a:ext cx="2895600" cy="304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F285E8C-0766-5348-896F-ABEA14F02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44" y="2346238"/>
            <a:ext cx="3608876" cy="38426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BB60CDC-3A07-D842-83C3-BB70E413D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1" y="2346238"/>
            <a:ext cx="2806700" cy="38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82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1FB8177-804F-414C-B4AD-58B11495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731" y="1542402"/>
            <a:ext cx="518684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CAMPAÑAS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1105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C2E8913-B11D-7046-942C-13AA61FABEDE}"/>
              </a:ext>
            </a:extLst>
          </p:cNvPr>
          <p:cNvSpPr/>
          <p:nvPr/>
        </p:nvSpPr>
        <p:spPr>
          <a:xfrm>
            <a:off x="0" y="380886"/>
            <a:ext cx="4463142" cy="653143"/>
          </a:xfrm>
          <a:prstGeom prst="rect">
            <a:avLst/>
          </a:prstGeom>
          <a:solidFill>
            <a:srgbClr val="00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FFFFFF"/>
                </a:solidFill>
              </a:rPr>
              <a:t>ENERO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2547A14-B337-0E49-A55E-C03AF7F31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172" y="1305357"/>
            <a:ext cx="3655655" cy="442234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5EB4109-7171-CB4D-83E6-66DB65282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037" y="1305357"/>
            <a:ext cx="3655655" cy="442234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11AE959-FF0D-A240-A16A-38F40CF33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07" y="1305357"/>
            <a:ext cx="3655655" cy="44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3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F87E199-94F1-E447-9604-6052A89CBEB6}"/>
              </a:ext>
            </a:extLst>
          </p:cNvPr>
          <p:cNvSpPr/>
          <p:nvPr/>
        </p:nvSpPr>
        <p:spPr>
          <a:xfrm>
            <a:off x="0" y="380886"/>
            <a:ext cx="4463142" cy="653143"/>
          </a:xfrm>
          <a:prstGeom prst="rect">
            <a:avLst/>
          </a:prstGeom>
          <a:solidFill>
            <a:srgbClr val="00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FFFFFF"/>
                </a:solidFill>
              </a:rPr>
              <a:t>FEBRERO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32855D-4EB5-3645-9397-CB5CE6596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97" y="1467567"/>
            <a:ext cx="3324851" cy="41783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626302-C09B-DC45-8EFE-2E226D0B6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453" y="1467567"/>
            <a:ext cx="3229233" cy="4178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690389-48CA-C64D-85D7-0312A91F5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083" y="1467567"/>
            <a:ext cx="3229233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76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446DA28-A0B4-1B4D-B2E8-819FA4E59D72}"/>
              </a:ext>
            </a:extLst>
          </p:cNvPr>
          <p:cNvSpPr/>
          <p:nvPr/>
        </p:nvSpPr>
        <p:spPr>
          <a:xfrm>
            <a:off x="0" y="380886"/>
            <a:ext cx="4463142" cy="653143"/>
          </a:xfrm>
          <a:prstGeom prst="rect">
            <a:avLst/>
          </a:prstGeom>
          <a:solidFill>
            <a:srgbClr val="00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FFFFFF"/>
                </a:solidFill>
              </a:rPr>
              <a:t>MARZO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B6F84C-8632-204D-ACEF-C16F7F2EF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98" y="1357993"/>
            <a:ext cx="3445943" cy="46356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23C77C7-4FBD-A54C-AB75-F52B451E8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1357993"/>
            <a:ext cx="3445943" cy="46356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043619-43BB-A34D-A575-8A01108D2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802" y="1357993"/>
            <a:ext cx="3445942" cy="463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0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104254-428A-6341-8AC3-DDCFB5531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20" y="643467"/>
            <a:ext cx="8603960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6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2EE9EE-E6AD-D045-BEAB-02BD60DB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755073"/>
            <a:ext cx="9833548" cy="1066802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ACTIVIDADES EN REDES SOCIALES</a:t>
            </a:r>
            <a:endParaRPr lang="es-MX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568C63-F1B3-004F-B4F6-B9203CEB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49325"/>
            <a:ext cx="9833548" cy="29455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MÉTRICAS</a:t>
            </a:r>
          </a:p>
          <a:p>
            <a:endParaRPr lang="es-MX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7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C3563F-B238-2742-A68F-45EB0B81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787" y="1741337"/>
            <a:ext cx="5448730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FACEBOOK</a:t>
            </a:r>
            <a:b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1º TRIMESTRE 2021</a:t>
            </a:r>
            <a:b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52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90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6B1B725-073F-234B-BB68-7560FEB789D4}"/>
              </a:ext>
            </a:extLst>
          </p:cNvPr>
          <p:cNvSpPr/>
          <p:nvPr/>
        </p:nvSpPr>
        <p:spPr>
          <a:xfrm>
            <a:off x="0" y="267379"/>
            <a:ext cx="3511826" cy="482839"/>
          </a:xfrm>
          <a:prstGeom prst="rect">
            <a:avLst/>
          </a:prstGeom>
          <a:solidFill>
            <a:srgbClr val="00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FFFFFF"/>
                </a:solidFill>
              </a:rPr>
              <a:t>ENE - MAR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0D9ECC-566B-7349-9FF2-D5F2CDDCC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39" y="1570232"/>
            <a:ext cx="3293546" cy="22513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43F82D-4311-6147-9043-38492A7A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22" y="4025701"/>
            <a:ext cx="3333979" cy="2267999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6E55A8C-688B-7448-8442-9D506C0CE599}"/>
              </a:ext>
            </a:extLst>
          </p:cNvPr>
          <p:cNvGrpSpPr/>
          <p:nvPr/>
        </p:nvGrpSpPr>
        <p:grpSpPr>
          <a:xfrm>
            <a:off x="4256074" y="1570211"/>
            <a:ext cx="3496991" cy="2254866"/>
            <a:chOff x="4316827" y="1356693"/>
            <a:chExt cx="3483263" cy="225486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FBE5B5A-D0DD-CB40-A89F-9A0B7DB1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6827" y="1356693"/>
              <a:ext cx="3483263" cy="2254867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E35D941-D4A8-7F49-97C5-C38635DBD34F}"/>
                </a:ext>
              </a:extLst>
            </p:cNvPr>
            <p:cNvSpPr/>
            <p:nvPr/>
          </p:nvSpPr>
          <p:spPr>
            <a:xfrm>
              <a:off x="4903304" y="1722783"/>
              <a:ext cx="530087" cy="2650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2E156CD7-E9EA-2745-BD21-41F163976CBB}"/>
              </a:ext>
            </a:extLst>
          </p:cNvPr>
          <p:cNvGrpSpPr/>
          <p:nvPr/>
        </p:nvGrpSpPr>
        <p:grpSpPr>
          <a:xfrm>
            <a:off x="4269802" y="4009084"/>
            <a:ext cx="3483263" cy="2268000"/>
            <a:chOff x="4316827" y="3808681"/>
            <a:chExt cx="3483263" cy="225486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D2FAA92-7447-CB4B-84D6-DDC341360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6827" y="3808681"/>
              <a:ext cx="3483263" cy="2254866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551B092-AC6F-5943-A216-A8918274B22B}"/>
                </a:ext>
              </a:extLst>
            </p:cNvPr>
            <p:cNvSpPr/>
            <p:nvPr/>
          </p:nvSpPr>
          <p:spPr>
            <a:xfrm>
              <a:off x="5080232" y="4025862"/>
              <a:ext cx="530087" cy="2650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8A5DA10-E0F5-954A-BB65-4163EB8D7100}"/>
              </a:ext>
            </a:extLst>
          </p:cNvPr>
          <p:cNvGrpSpPr/>
          <p:nvPr/>
        </p:nvGrpSpPr>
        <p:grpSpPr>
          <a:xfrm>
            <a:off x="8116022" y="1557096"/>
            <a:ext cx="3333979" cy="2254867"/>
            <a:chOff x="7941912" y="1353211"/>
            <a:chExt cx="3333979" cy="2254867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45A2F16-982A-4940-884E-C28CAD28D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41912" y="1353211"/>
              <a:ext cx="3333979" cy="2254867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84DA8ED-6806-5842-92E7-34B28FA5D9E7}"/>
                </a:ext>
              </a:extLst>
            </p:cNvPr>
            <p:cNvSpPr/>
            <p:nvPr/>
          </p:nvSpPr>
          <p:spPr>
            <a:xfrm>
              <a:off x="8519612" y="1616765"/>
              <a:ext cx="530087" cy="2650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AA576F3-AF50-3A4F-89B3-9B85229E7FF9}"/>
              </a:ext>
            </a:extLst>
          </p:cNvPr>
          <p:cNvGrpSpPr/>
          <p:nvPr/>
        </p:nvGrpSpPr>
        <p:grpSpPr>
          <a:xfrm>
            <a:off x="8116022" y="4012566"/>
            <a:ext cx="3333324" cy="2268000"/>
            <a:chOff x="7941912" y="3808681"/>
            <a:chExt cx="3333324" cy="2268000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A6ECF3B-8E28-5F41-A39B-DA9344693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7203"/>
            <a:stretch/>
          </p:blipFill>
          <p:spPr>
            <a:xfrm>
              <a:off x="7941912" y="3808681"/>
              <a:ext cx="3333324" cy="2268000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C47C9356-533E-EB42-BA0C-ADFCF3334C40}"/>
                </a:ext>
              </a:extLst>
            </p:cNvPr>
            <p:cNvSpPr/>
            <p:nvPr/>
          </p:nvSpPr>
          <p:spPr>
            <a:xfrm>
              <a:off x="8674467" y="4206169"/>
              <a:ext cx="530087" cy="2650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1E61C39-DE0C-EB47-BB1F-4E71C3124EDD}"/>
              </a:ext>
            </a:extLst>
          </p:cNvPr>
          <p:cNvSpPr txBox="1"/>
          <p:nvPr/>
        </p:nvSpPr>
        <p:spPr>
          <a:xfrm>
            <a:off x="4068417" y="875510"/>
            <a:ext cx="405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/>
              <a:t>ALCANCE DE LAS REDES SOCIALES 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F5A22C0-0F65-4A47-AA5A-BC9E1D87D212}"/>
              </a:ext>
            </a:extLst>
          </p:cNvPr>
          <p:cNvCxnSpPr/>
          <p:nvPr/>
        </p:nvCxnSpPr>
        <p:spPr>
          <a:xfrm>
            <a:off x="4068431" y="1427667"/>
            <a:ext cx="0" cy="47879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9D62CB7-363B-B149-B904-F17BE185230C}"/>
              </a:ext>
            </a:extLst>
          </p:cNvPr>
          <p:cNvCxnSpPr/>
          <p:nvPr/>
        </p:nvCxnSpPr>
        <p:spPr>
          <a:xfrm>
            <a:off x="7956293" y="1418013"/>
            <a:ext cx="0" cy="47879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59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9E48E36-A284-2043-83DD-35A5D3403C1A}"/>
              </a:ext>
            </a:extLst>
          </p:cNvPr>
          <p:cNvSpPr/>
          <p:nvPr/>
        </p:nvSpPr>
        <p:spPr>
          <a:xfrm>
            <a:off x="0" y="267379"/>
            <a:ext cx="3511826" cy="482839"/>
          </a:xfrm>
          <a:prstGeom prst="rect">
            <a:avLst/>
          </a:prstGeom>
          <a:solidFill>
            <a:srgbClr val="00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FFFFFF"/>
                </a:solidFill>
              </a:rPr>
              <a:t>ENE - MAR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906412-77B5-164B-A887-7CC841510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68"/>
          <a:stretch/>
        </p:blipFill>
        <p:spPr>
          <a:xfrm>
            <a:off x="5075583" y="1811065"/>
            <a:ext cx="3381801" cy="42052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B0AC93-96FA-1D41-9EF1-6DF11E758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68"/>
          <a:stretch/>
        </p:blipFill>
        <p:spPr>
          <a:xfrm>
            <a:off x="1248768" y="1811065"/>
            <a:ext cx="3375930" cy="42052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B8EBB18-A14A-2D49-93DC-2A516AB3B5B5}"/>
              </a:ext>
            </a:extLst>
          </p:cNvPr>
          <p:cNvSpPr txBox="1"/>
          <p:nvPr/>
        </p:nvSpPr>
        <p:spPr>
          <a:xfrm>
            <a:off x="4068417" y="841705"/>
            <a:ext cx="405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/>
              <a:t>AUDIENCIA </a:t>
            </a:r>
          </a:p>
        </p:txBody>
      </p:sp>
    </p:spTree>
    <p:extLst>
      <p:ext uri="{BB962C8B-B14F-4D97-AF65-F5344CB8AC3E}">
        <p14:creationId xmlns:p14="http://schemas.microsoft.com/office/powerpoint/2010/main" val="150914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C40BAC7-C51B-AC49-BD6E-02FD9576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787" y="1741337"/>
            <a:ext cx="5448730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TWITTER </a:t>
            </a:r>
            <a:b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1º TRIMESTRE 2021</a:t>
            </a:r>
            <a:b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52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851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4988F50-6041-3F4C-AEEC-369472D77926}"/>
              </a:ext>
            </a:extLst>
          </p:cNvPr>
          <p:cNvSpPr/>
          <p:nvPr/>
        </p:nvSpPr>
        <p:spPr>
          <a:xfrm>
            <a:off x="0" y="267379"/>
            <a:ext cx="3511826" cy="482839"/>
          </a:xfrm>
          <a:prstGeom prst="rect">
            <a:avLst/>
          </a:prstGeom>
          <a:solidFill>
            <a:srgbClr val="00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FFFFFF"/>
                </a:solidFill>
              </a:rPr>
              <a:t>ENE - MAR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C9339C-C71F-4140-B9C4-EEE3302C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17" y="3897521"/>
            <a:ext cx="2590953" cy="1498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A01B216-CE60-7041-B136-2BEAEB7E3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495" y="2883644"/>
            <a:ext cx="1754194" cy="10138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12F84C-FA34-DB4D-BDDA-E709A4218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75" y="2882900"/>
            <a:ext cx="1754194" cy="10146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6E67669-795A-DA44-BFD3-2B7AC3FB3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75" y="1384300"/>
            <a:ext cx="3831239" cy="1498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46B2C4-24FB-4644-9E4F-3708D24FB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718" y="3976809"/>
            <a:ext cx="2590953" cy="13400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AC8CAC1-9EBF-D34F-BB8F-4CA173DE49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3975"/>
          <a:stretch/>
        </p:blipFill>
        <p:spPr>
          <a:xfrm>
            <a:off x="6299620" y="2862373"/>
            <a:ext cx="1754194" cy="10138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8639B7F-EBC4-604A-99C5-B15D406294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4000" y="2937511"/>
            <a:ext cx="1754195" cy="9387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4B74DD2-4DC7-E54C-BFAB-6E42423922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576" y="1384300"/>
            <a:ext cx="3831238" cy="149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9BF435B-F45F-CD49-A886-F08B6044EB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7384" y="2819400"/>
            <a:ext cx="1716654" cy="11528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A6216A9-5120-AF44-AE87-3C54D6AA00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1276" y="2826987"/>
            <a:ext cx="1843344" cy="11498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7BE5855-5959-D94B-9073-F64755BBEA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5565" y="1384300"/>
            <a:ext cx="3831238" cy="1478073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1156A9-5058-2A45-B6AB-C9F49E37CCF9}"/>
              </a:ext>
            </a:extLst>
          </p:cNvPr>
          <p:cNvCxnSpPr/>
          <p:nvPr/>
        </p:nvCxnSpPr>
        <p:spPr>
          <a:xfrm>
            <a:off x="4102114" y="1155700"/>
            <a:ext cx="0" cy="47879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63DBE89-3F7B-2148-903F-485C4AB738F0}"/>
              </a:ext>
            </a:extLst>
          </p:cNvPr>
          <p:cNvCxnSpPr/>
          <p:nvPr/>
        </p:nvCxnSpPr>
        <p:spPr>
          <a:xfrm>
            <a:off x="8134093" y="1155700"/>
            <a:ext cx="0" cy="47879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81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8604CE-EC66-E441-B212-A8986F25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279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PROQUINTANAROO.COM</a:t>
            </a:r>
            <a:br>
              <a:rPr lang="en-US" sz="48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 TRIMESTRE 2021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9077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61</Words>
  <Application>Microsoft Office PowerPoint</Application>
  <PresentationFormat>Panorámica</PresentationFormat>
  <Paragraphs>27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SIPRES 1º TRIMESTRE 2021</vt:lpstr>
      <vt:lpstr>Presentación de PowerPoint</vt:lpstr>
      <vt:lpstr>ACTIVIDADES EN REDES SOCIALES</vt:lpstr>
      <vt:lpstr>FACEBOOK 1º TRIMESTRE 2021 </vt:lpstr>
      <vt:lpstr>Presentación de PowerPoint</vt:lpstr>
      <vt:lpstr>Presentación de PowerPoint</vt:lpstr>
      <vt:lpstr>TWITTER  1º TRIMESTRE 2021 </vt:lpstr>
      <vt:lpstr>Presentación de PowerPoint</vt:lpstr>
      <vt:lpstr>PROQUINTANAROO.COM 1 TRIMESTRE 2021</vt:lpstr>
      <vt:lpstr>Presentación de PowerPoint</vt:lpstr>
      <vt:lpstr>Presentación de PowerPoint</vt:lpstr>
      <vt:lpstr>CAMPAÑAS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SIPRES 1º TRIMESTRE 2021</dc:title>
  <dc:creator>Bárbara Janet Mar Vázquez</dc:creator>
  <cp:lastModifiedBy>dirección administrativa</cp:lastModifiedBy>
  <cp:revision>4</cp:revision>
  <dcterms:created xsi:type="dcterms:W3CDTF">2021-04-06T19:24:34Z</dcterms:created>
  <dcterms:modified xsi:type="dcterms:W3CDTF">2021-04-06T21:29:11Z</dcterms:modified>
</cp:coreProperties>
</file>